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72671"/>
            <a:ext cx="13042583" cy="1684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PIZZASHOP: Las mejores pizzas al mejor precio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04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Bienvenidos a PIZZASHOP, donde ofrecemos las pizzas más deliciosas a precios increíbles. Nuestra plataforma en línea hace que pedir tu pizza favorita sea fácil y rápido.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70040" y="5285661"/>
            <a:ext cx="26180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por Pedro gonzález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Página Principal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Menú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 nuestra variedad de pizzas y complementos.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Cuenta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Inicia sesión o regístrate para una experiencia personalizada.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Carrito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Revisa y modifica tu pedido antes de finalizar la compra.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65960"/>
            <a:ext cx="4914900" cy="42976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Registrar Usuario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815715"/>
            <a:ext cx="3378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Formulario de Registro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3968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Completa tus datos personales para crear una cuenta en PIZZASHOP.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56321" y="43968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Accede a ofertas exclusivas y guarda tus pedidos favoritos para futuras compras.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973580"/>
            <a:ext cx="4861560" cy="4282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Sesión Iniciada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59379" y="339459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309580"/>
            <a:ext cx="2904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Perfil Personalizado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Accede a tu historial de pedidos y preferencias guardadas.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22243" y="339459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Ofertas Exclusivas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Descubre promociones especiales para usuarios registrados.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30566" y="545568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Pedido Rápido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Repite tus pedidos favoritos con un solo clic.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0" y="2438400"/>
            <a:ext cx="2377440" cy="3352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Tu Pedido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5616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03973" y="2656165"/>
            <a:ext cx="30131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Selecciona tus pizzas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03973" y="314658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Elige entre nuestra variedad de pizzas y personaliza tus ingredientes.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44134" y="4099203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Añade complementos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Agrega bebidas, entrantes o postres a tu pedido.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74232" y="517933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Revisa tu carrito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844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Confirma los detalles de tu pedido antes de proceder al pago.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58497"/>
            <a:ext cx="4919305" cy="3712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Detalle del Pedido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893695"/>
            <a:ext cx="2985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Resumen del Pedido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Lista detallada de los productos seleccionados y sus precios.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893695"/>
            <a:ext cx="3026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Opciones de Entrega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Elige entre entrega a domicilio o recogida en tienda.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Tiempo Estimado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Información sobre el tiempo de preparación y entrega de tu pedido.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70" y="468035"/>
            <a:ext cx="5237678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Finalización de Compra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839510" y="1255157"/>
            <a:ext cx="22860" cy="3281363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1019532" y="1626632"/>
            <a:ext cx="595670" cy="22860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659487" y="1446609"/>
            <a:ext cx="382905" cy="38290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93909" y="1510427"/>
            <a:ext cx="113943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787009" y="1425297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Datos de Entrega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787009" y="1793200"/>
            <a:ext cx="12247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Confirma o modifica la dirección de entrega.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019532" y="2777133"/>
            <a:ext cx="595670" cy="22860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659487" y="2597110"/>
            <a:ext cx="382905" cy="38290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2239" y="2660928"/>
            <a:ext cx="15728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787009" y="2575798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 de Pago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787009" y="2943701"/>
            <a:ext cx="12247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Selecciona entre tarjeta, efectivo u otros métodos disponibles.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019532" y="3927634"/>
            <a:ext cx="595670" cy="22860"/>
          </a:xfrm>
          <a:prstGeom prst="roundRect">
            <a:avLst>
              <a:gd name="adj" fmla="val 312699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659487" y="3747611"/>
            <a:ext cx="382905" cy="38290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2239" y="3811429"/>
            <a:ext cx="15728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787009" y="3726299"/>
            <a:ext cx="212740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Confirmación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787009" y="4094202"/>
            <a:ext cx="122477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Recibe un resumen final y confirma tu pedido.</a:t>
            </a:r>
            <a:endParaRPr lang="en-US" sz="13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70" y="4727972"/>
            <a:ext cx="10083760" cy="3062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1707" y="491371"/>
            <a:ext cx="4466987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Diagrama de Flujo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1767" y="1407081"/>
            <a:ext cx="7306866" cy="6331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2025-02-17T16:00:02Z</dcterms:created>
  <dcterms:modified xsi:type="dcterms:W3CDTF">2025-02-17T16:00:02Z</dcterms:modified>
</cp:coreProperties>
</file>